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1" r:id="rId2"/>
    <p:sldId id="369" r:id="rId3"/>
    <p:sldId id="359" r:id="rId4"/>
    <p:sldId id="365" r:id="rId5"/>
    <p:sldId id="363" r:id="rId6"/>
    <p:sldId id="368" r:id="rId7"/>
    <p:sldId id="364" r:id="rId8"/>
    <p:sldId id="362" r:id="rId9"/>
    <p:sldId id="366" r:id="rId10"/>
    <p:sldId id="35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45" autoAdjust="0"/>
    <p:restoredTop sz="83808" autoAdjust="0"/>
  </p:normalViewPr>
  <p:slideViewPr>
    <p:cSldViewPr>
      <p:cViewPr varScale="1">
        <p:scale>
          <a:sx n="77" d="100"/>
          <a:sy n="77" d="100"/>
        </p:scale>
        <p:origin x="10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E9E4B-B26F-4A63-A1A2-1109242D925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2B1D-8832-4CC0-904B-B6E3C3D86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96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2B1D-8832-4CC0-904B-B6E3C3D86EA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28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C33B-B8AD-EE47-9DD1-D05804F460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77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41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FCF08-E8A8-4558-A55F-6D4BD5E258E2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DFCC8C-E3F2-4DFB-8688-CB74B09007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61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76" y="6259868"/>
            <a:ext cx="1015057" cy="7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2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1FCF08-E8A8-4558-A55F-6D4BD5E258E2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DFCC8C-E3F2-4DFB-8688-CB74B09007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5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IMC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1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263388" y="214290"/>
            <a:ext cx="1880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latinLnBrk="0"/>
            <a:r>
              <a:rPr lang="en-US" altLang="ko-KR" sz="2000" dirty="0"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Symposium 22</a:t>
            </a:r>
            <a:endParaRPr lang="ko-KR" altLang="en-US" sz="2000" dirty="0">
              <a:solidFill>
                <a:prstClr val="white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612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13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11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74" y="6533562"/>
            <a:ext cx="919291" cy="2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5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3" r:id="rId7"/>
    <p:sldLayoutId id="2147483674" r:id="rId8"/>
    <p:sldLayoutId id="2147483675" r:id="rId9"/>
    <p:sldLayoutId id="2147483677" r:id="rId10"/>
    <p:sldLayoutId id="2147483679" r:id="rId11"/>
  </p:sldLayoutIdLst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5979" y="1520144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>
                <a:ea typeface="굴림" pitchFamily="50" charset="-127"/>
              </a:rPr>
              <a:t>Высокоинтенсивный сфокусированный ультразвук</a:t>
            </a:r>
            <a:r>
              <a:rPr lang="ru-RU" altLang="ko-KR" sz="2400" dirty="0">
                <a:latin typeface="Adobe Heiti Std R"/>
                <a:ea typeface="Adobe Fan Heiti Std B" panose="020B0700000000000000" pitchFamily="34" charset="-128"/>
              </a:rPr>
              <a:t> </a:t>
            </a:r>
            <a:r>
              <a:rPr lang="en-US" altLang="ko-KR" sz="2400" dirty="0">
                <a:latin typeface="Adobe Heiti Std R"/>
                <a:ea typeface="Adobe Fan Heiti Std B" panose="020B0700000000000000" pitchFamily="34" charset="-128"/>
              </a:rPr>
              <a:t>(HIFU) </a:t>
            </a:r>
          </a:p>
          <a:p>
            <a:r>
              <a:rPr lang="en-US" altLang="ko-KR" sz="2400" b="1" dirty="0">
                <a:solidFill>
                  <a:srgbClr val="FF0000"/>
                </a:solidFill>
                <a:ea typeface="굴림" pitchFamily="50" charset="-127"/>
              </a:rPr>
              <a:t>High Intensity Focused Ultrasound</a:t>
            </a:r>
            <a:endParaRPr lang="ko-KR" altLang="en-US" sz="2400" b="1" dirty="0">
              <a:solidFill>
                <a:srgbClr val="FF0000"/>
              </a:solidFill>
              <a:ea typeface="굴림" pitchFamily="50" charset="-127"/>
            </a:endParaRPr>
          </a:p>
          <a:p>
            <a:endParaRPr lang="en-US" altLang="ko-KR" sz="2800" dirty="0">
              <a:latin typeface="Adobe Heiti Std R"/>
              <a:ea typeface="Adobe Fan Heiti Std B" panose="020B0700000000000000" pitchFamily="34" charset="-128"/>
            </a:endParaRPr>
          </a:p>
          <a:p>
            <a:r>
              <a:rPr lang="ru-RU" altLang="ko-KR" sz="2400" dirty="0">
                <a:latin typeface="Adobe Heiti Std R"/>
                <a:ea typeface="Adobe Fan Heiti Std B" panose="020B0700000000000000" pitchFamily="34" charset="-128"/>
              </a:rPr>
              <a:t>Мульти-функциональная</a:t>
            </a:r>
            <a:r>
              <a:rPr lang="en-US" altLang="ko-KR" sz="2400" dirty="0">
                <a:latin typeface="Adobe Heiti Std R"/>
                <a:ea typeface="Adobe Fan Heiti Std B" panose="020B0700000000000000" pitchFamily="34" charset="-128"/>
              </a:rPr>
              <a:t> HIFU </a:t>
            </a:r>
            <a:r>
              <a:rPr lang="ru-RU" altLang="ko-KR" sz="2400" dirty="0">
                <a:latin typeface="Adobe Heiti Std R"/>
                <a:ea typeface="Adobe Fan Heiti Std B" panose="020B0700000000000000" pitchFamily="34" charset="-128"/>
              </a:rPr>
              <a:t>система</a:t>
            </a:r>
            <a:endParaRPr lang="en-US" altLang="ko-KR" sz="2400" dirty="0">
              <a:latin typeface="Adobe Heiti Std R"/>
              <a:ea typeface="Adobe Fan Heiti Std B" panose="020B0700000000000000" pitchFamily="34" charset="-128"/>
            </a:endParaRPr>
          </a:p>
          <a:p>
            <a:r>
              <a:rPr lang="en-US" altLang="ko-KR" sz="2400" dirty="0">
                <a:latin typeface="Adobe Heiti Std R"/>
                <a:ea typeface="Adobe Fan Heiti Std B" panose="020B0700000000000000" pitchFamily="34" charset="-128"/>
              </a:rPr>
              <a:t> </a:t>
            </a:r>
          </a:p>
          <a:p>
            <a:r>
              <a:rPr lang="ru-RU" altLang="ko-KR" sz="2400" dirty="0">
                <a:latin typeface="Adobe Heiti Std R"/>
                <a:ea typeface="Adobe Fan Heiti Std B" panose="020B0700000000000000" pitchFamily="34" charset="-128"/>
              </a:rPr>
              <a:t>Для лифтинга лица и коррекции тела.</a:t>
            </a:r>
            <a:endParaRPr lang="ko-KR" altLang="en-US" sz="2400" dirty="0">
              <a:latin typeface="Adobe Heiti Std R"/>
            </a:endParaRPr>
          </a:p>
        </p:txBody>
      </p:sp>
      <p:pic>
        <p:nvPicPr>
          <p:cNvPr id="4" name="Picture 2" descr="C:\Users\수광\AppData\Roaming\Skype\My Skype Received Files\UF3살짝측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" y="1340767"/>
            <a:ext cx="4121645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785066" y="298162"/>
            <a:ext cx="3141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ULTRAFORMER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CC3D3-E4B4-4FA1-9EC2-7F9696434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1" y="0"/>
            <a:ext cx="1795468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9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395536" y="2564904"/>
            <a:ext cx="8430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>
                <a:solidFill>
                  <a:schemeClr val="bg2">
                    <a:lumMod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Спасибо!</a:t>
            </a:r>
            <a:endParaRPr lang="en-US" altLang="ko-KR" sz="3600" b="1" dirty="0">
              <a:solidFill>
                <a:schemeClr val="bg2">
                  <a:lumMod val="2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94AE4-B679-4D05-B3FC-BD4DBFE9E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756576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0B4A14-20E8-438D-8535-DA824086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22" y="0"/>
            <a:ext cx="390935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BF6B8-A463-498A-8B62-60B0B591E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5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0015CE-2776-4437-B673-E9CA9FD1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89" y="0"/>
            <a:ext cx="431922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DB35DE-01C4-48DD-8138-5B4A0DDF7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9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3D527D-D90C-49C6-8B9D-77E9A7D95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0"/>
            <a:ext cx="388202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97DF9A-988B-41F8-AA65-0B2D2658D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32479-91CA-446C-8ED0-DB4681F99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02" y="0"/>
            <a:ext cx="4128796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35AB51-475E-4918-BC6B-1CD212D92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2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9DE51-ED80-4931-B20D-B15292CC0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92" y="0"/>
            <a:ext cx="404941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53B13-7AAE-4D9F-A4D6-EB83D8B4E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7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0839E5-B344-445F-9151-0A29944D8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15" y="0"/>
            <a:ext cx="388916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55E04D-B255-4797-BA77-85D936BEC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826F24-4F43-45AE-80CE-06444931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66" y="0"/>
            <a:ext cx="421546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1460B-E653-4F51-B083-5EC38D88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1E125-36E4-4335-9DE5-3FC97BE0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15" y="0"/>
            <a:ext cx="392616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7406D-8208-4466-9964-5F289BBC3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13407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7841</TotalTime>
  <Words>26</Words>
  <Application>Microsoft Office PowerPoint</Application>
  <PresentationFormat>Экран (4:3)</PresentationFormat>
  <Paragraphs>10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Unicode MS</vt:lpstr>
      <vt:lpstr>맑은 고딕</vt:lpstr>
      <vt:lpstr>Adobe Heiti Std R</vt:lpstr>
      <vt:lpstr>Adobe 고딕 Std B</vt:lpstr>
      <vt:lpstr>Arial</vt:lpstr>
      <vt:lpstr>Georgia</vt:lpstr>
      <vt:lpstr>Trebuchet MS</vt:lpstr>
      <vt:lpstr>테마1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Kelly</dc:creator>
  <cp:lastModifiedBy>admin</cp:lastModifiedBy>
  <cp:revision>171</cp:revision>
  <dcterms:created xsi:type="dcterms:W3CDTF">2015-01-26T06:18:17Z</dcterms:created>
  <dcterms:modified xsi:type="dcterms:W3CDTF">2021-12-10T14:05:35Z</dcterms:modified>
</cp:coreProperties>
</file>